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75" r:id="rId6"/>
    <p:sldId id="261" r:id="rId7"/>
    <p:sldId id="262" r:id="rId8"/>
    <p:sldId id="260" r:id="rId9"/>
    <p:sldId id="270" r:id="rId10"/>
    <p:sldId id="281" r:id="rId11"/>
    <p:sldId id="263" r:id="rId12"/>
    <p:sldId id="265" r:id="rId13"/>
    <p:sldId id="264" r:id="rId14"/>
    <p:sldId id="266" r:id="rId15"/>
    <p:sldId id="271" r:id="rId16"/>
    <p:sldId id="280" r:id="rId17"/>
    <p:sldId id="267" r:id="rId18"/>
    <p:sldId id="269" r:id="rId19"/>
    <p:sldId id="274" r:id="rId20"/>
    <p:sldId id="268" r:id="rId21"/>
    <p:sldId id="273" r:id="rId22"/>
    <p:sldId id="276" r:id="rId23"/>
    <p:sldId id="277" r:id="rId24"/>
    <p:sldId id="278" r:id="rId25"/>
    <p:sldId id="279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86667" autoAdjust="0"/>
  </p:normalViewPr>
  <p:slideViewPr>
    <p:cSldViewPr>
      <p:cViewPr varScale="1">
        <p:scale>
          <a:sx n="79" d="100"/>
          <a:sy n="79" d="100"/>
        </p:scale>
        <p:origin x="-1302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088F5-3C6F-4B30-96DB-FCD375CAF8B4}" type="datetimeFigureOut">
              <a:rPr lang="ru-RU" smtClean="0"/>
              <a:pPr/>
              <a:t>27.02.2013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3EFD3-885F-494E-A5F8-EC2A4ADC2D5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wedg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088F5-3C6F-4B30-96DB-FCD375CAF8B4}" type="datetimeFigureOut">
              <a:rPr lang="ru-RU" smtClean="0"/>
              <a:pPr/>
              <a:t>27.02.2013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3EFD3-885F-494E-A5F8-EC2A4ADC2D5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088F5-3C6F-4B30-96DB-FCD375CAF8B4}" type="datetimeFigureOut">
              <a:rPr lang="ru-RU" smtClean="0"/>
              <a:pPr/>
              <a:t>27.02.2013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3EFD3-885F-494E-A5F8-EC2A4ADC2D5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088F5-3C6F-4B30-96DB-FCD375CAF8B4}" type="datetimeFigureOut">
              <a:rPr lang="ru-RU" smtClean="0"/>
              <a:pPr/>
              <a:t>27.02.2013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3EFD3-885F-494E-A5F8-EC2A4ADC2D5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088F5-3C6F-4B30-96DB-FCD375CAF8B4}" type="datetimeFigureOut">
              <a:rPr lang="ru-RU" smtClean="0"/>
              <a:pPr/>
              <a:t>27.02.2013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3EFD3-885F-494E-A5F8-EC2A4ADC2D5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wedg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088F5-3C6F-4B30-96DB-FCD375CAF8B4}" type="datetimeFigureOut">
              <a:rPr lang="ru-RU" smtClean="0"/>
              <a:pPr/>
              <a:t>27.02.2013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3EFD3-885F-494E-A5F8-EC2A4ADC2D5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088F5-3C6F-4B30-96DB-FCD375CAF8B4}" type="datetimeFigureOut">
              <a:rPr lang="ru-RU" smtClean="0"/>
              <a:pPr/>
              <a:t>27.02.2013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3EFD3-885F-494E-A5F8-EC2A4ADC2D5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088F5-3C6F-4B30-96DB-FCD375CAF8B4}" type="datetimeFigureOut">
              <a:rPr lang="ru-RU" smtClean="0"/>
              <a:pPr/>
              <a:t>27.02.2013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3EFD3-885F-494E-A5F8-EC2A4ADC2D5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088F5-3C6F-4B30-96DB-FCD375CAF8B4}" type="datetimeFigureOut">
              <a:rPr lang="ru-RU" smtClean="0"/>
              <a:pPr/>
              <a:t>27.02.2013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3EFD3-885F-494E-A5F8-EC2A4ADC2D5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088F5-3C6F-4B30-96DB-FCD375CAF8B4}" type="datetimeFigureOut">
              <a:rPr lang="ru-RU" smtClean="0"/>
              <a:pPr/>
              <a:t>27.02.2013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3EFD3-885F-494E-A5F8-EC2A4ADC2D5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088F5-3C6F-4B30-96DB-FCD375CAF8B4}" type="datetimeFigureOut">
              <a:rPr lang="ru-RU" smtClean="0"/>
              <a:pPr/>
              <a:t>27.02.2013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42C3EFD3-885F-494E-A5F8-EC2A4ADC2D5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>
    <p:wedg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F35088F5-3C6F-4B30-96DB-FCD375CAF8B4}" type="datetimeFigureOut">
              <a:rPr lang="ru-RU" smtClean="0"/>
              <a:pPr/>
              <a:t>27.02.2013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42C3EFD3-885F-494E-A5F8-EC2A4ADC2D51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>
    <p:wedge/>
  </p:transition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14414" y="642918"/>
            <a:ext cx="7215238" cy="1643074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ВЫХОДНОЙ ДЕНЬ</a:t>
            </a:r>
            <a:br>
              <a:rPr lang="ru-RU" dirty="0" smtClean="0"/>
            </a:br>
            <a:r>
              <a:rPr lang="ru-RU" dirty="0" smtClean="0"/>
              <a:t>С СЕМЬЕЙ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71670" y="2428868"/>
            <a:ext cx="5615004" cy="3719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048072">
            <a:off x="4455293" y="2116727"/>
            <a:ext cx="4046826" cy="2699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20949228">
            <a:off x="233121" y="1779606"/>
            <a:ext cx="400050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57158" y="571480"/>
            <a:ext cx="7851648" cy="842954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ВМЕСТЕ МЫ ОДНА СЕМЬЯ</a:t>
            </a:r>
            <a:endParaRPr lang="ru-RU" dirty="0"/>
          </a:p>
        </p:txBody>
      </p:sp>
      <p:pic>
        <p:nvPicPr>
          <p:cNvPr id="4" name="Рисунок 3" descr="выходные дни семьей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28794" y="1857364"/>
            <a:ext cx="4929222" cy="3357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28662" y="1071546"/>
            <a:ext cx="7851648" cy="62864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ВЕРХОВАЯ ПРОГУЛКА</a:t>
            </a:r>
            <a:endParaRPr lang="ru-RU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896055">
            <a:off x="4562617" y="2350352"/>
            <a:ext cx="4242993" cy="31822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20602745">
            <a:off x="696386" y="2357529"/>
            <a:ext cx="3927463" cy="29455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21329516">
            <a:off x="285720" y="428604"/>
            <a:ext cx="42672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423969">
            <a:off x="4071934" y="3143248"/>
            <a:ext cx="42672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571480"/>
            <a:ext cx="42672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14810" y="3000372"/>
            <a:ext cx="42672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428604"/>
            <a:ext cx="4435151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00496" y="2691293"/>
            <a:ext cx="4357718" cy="30237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14348" y="500042"/>
            <a:ext cx="7851648" cy="1000132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ЗООПАРК</a:t>
            </a:r>
            <a:endParaRPr lang="ru-RU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20432625">
            <a:off x="470920" y="2388872"/>
            <a:ext cx="4229421" cy="35526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627122">
            <a:off x="4664329" y="2451455"/>
            <a:ext cx="3986855" cy="31237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21061805">
            <a:off x="437685" y="313093"/>
            <a:ext cx="42672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576846">
            <a:off x="4429124" y="3000372"/>
            <a:ext cx="42672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3400" y="1071546"/>
            <a:ext cx="7851648" cy="64294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ДЕНЬ РОЖДЕНИЕ МАЛЫША</a:t>
            </a:r>
            <a:endParaRPr lang="ru-RU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14480" y="2143116"/>
            <a:ext cx="5689600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20946233">
            <a:off x="540436" y="2728817"/>
            <a:ext cx="4224883" cy="30979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805839">
            <a:off x="4564564" y="2956672"/>
            <a:ext cx="4286280" cy="30289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Прямоугольник 5"/>
          <p:cNvSpPr/>
          <p:nvPr/>
        </p:nvSpPr>
        <p:spPr>
          <a:xfrm>
            <a:off x="1285852" y="714356"/>
            <a:ext cx="678661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В ДЕТСКОМ КАФЕ</a:t>
            </a:r>
            <a:endParaRPr lang="ru-RU" sz="5400" b="1" cap="none" spc="0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1357290" y="285729"/>
            <a:ext cx="6072230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800" b="1" cap="none" spc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ВЫСТАВКА БОЕВОГО ИСКУССТВА </a:t>
            </a:r>
            <a:endParaRPr lang="ru-RU" sz="4800" b="1" cap="none" spc="0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14612" y="2500306"/>
            <a:ext cx="3057524" cy="40766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21304599">
            <a:off x="357158" y="500042"/>
            <a:ext cx="5048253" cy="3714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519734">
            <a:off x="4429124" y="2928934"/>
            <a:ext cx="4475154" cy="33563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28992" y="3000372"/>
            <a:ext cx="5166167" cy="3639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596" y="357166"/>
            <a:ext cx="5065430" cy="32756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14744" y="2928934"/>
            <a:ext cx="5043494" cy="33564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2910" y="428604"/>
            <a:ext cx="3857652" cy="3857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14744" y="3214686"/>
            <a:ext cx="5072078" cy="33898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34" y="214290"/>
            <a:ext cx="5298548" cy="353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714356"/>
            <a:ext cx="3911155" cy="39180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00562" y="3214686"/>
            <a:ext cx="4286250" cy="287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000232" y="714356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3600" dirty="0" smtClean="0"/>
              <a:t>ВЫХОДНОЙ ДЕНЬ</a:t>
            </a:r>
            <a:br>
              <a:rPr lang="ru-RU" sz="3600" dirty="0" smtClean="0"/>
            </a:br>
            <a:r>
              <a:rPr lang="ru-RU" sz="3600" dirty="0" smtClean="0"/>
              <a:t>С СЕМЬЕЙ</a:t>
            </a:r>
            <a:endParaRPr lang="ru-RU" sz="360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43042" y="2357430"/>
            <a:ext cx="5615004" cy="3719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21220475">
            <a:off x="520471" y="582493"/>
            <a:ext cx="42672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459834">
            <a:off x="5357818" y="1857364"/>
            <a:ext cx="3200400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785918" y="357166"/>
            <a:ext cx="5381513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Народные промыслы</a:t>
            </a:r>
            <a:endParaRPr lang="ru-RU" sz="5400" b="1" cap="none" spc="0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21003018">
            <a:off x="458680" y="2559138"/>
            <a:ext cx="42672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826967">
            <a:off x="4714876" y="2786058"/>
            <a:ext cx="4191030" cy="3143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71670" y="3429000"/>
            <a:ext cx="4524368" cy="30422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71934" y="357166"/>
            <a:ext cx="4473851" cy="3439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85786" y="214290"/>
            <a:ext cx="2719384" cy="36204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071670" y="357166"/>
            <a:ext cx="5667265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Краеведческий музей</a:t>
            </a:r>
            <a:endParaRPr lang="ru-RU" sz="5400" b="1" cap="none" spc="0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28860" y="2571744"/>
            <a:ext cx="4838704" cy="36290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20996376">
            <a:off x="285720" y="589339"/>
            <a:ext cx="4338638" cy="3253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070009">
            <a:off x="4357686" y="3071810"/>
            <a:ext cx="42672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500042"/>
            <a:ext cx="42672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6248" y="3286124"/>
            <a:ext cx="42672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Прямоугольник 5"/>
          <p:cNvSpPr/>
          <p:nvPr/>
        </p:nvSpPr>
        <p:spPr>
          <a:xfrm>
            <a:off x="3643306" y="928670"/>
            <a:ext cx="6310207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АКТИВНЫЙ ОТДЫХ</a:t>
            </a:r>
            <a:endParaRPr lang="ru-RU" sz="5400" b="1" cap="none" spc="0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428604"/>
            <a:ext cx="4822302" cy="322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80292" y="3214686"/>
            <a:ext cx="4863674" cy="31557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152</TotalTime>
  <Words>26</Words>
  <Application>Microsoft Office PowerPoint</Application>
  <PresentationFormat>Экран (4:3)</PresentationFormat>
  <Paragraphs>11</Paragraphs>
  <Slides>25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Поток</vt:lpstr>
      <vt:lpstr>ВЫХОДНОЙ ДЕНЬ С СЕМЬЕЙ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ВМЕСТЕ МЫ ОДНА СЕМЬЯ</vt:lpstr>
      <vt:lpstr>ВЕРХОВАЯ ПРОГУЛКА</vt:lpstr>
      <vt:lpstr>Слайд 13</vt:lpstr>
      <vt:lpstr>Слайд 14</vt:lpstr>
      <vt:lpstr>Слайд 15</vt:lpstr>
      <vt:lpstr>ЗООПАРК</vt:lpstr>
      <vt:lpstr>Слайд 17</vt:lpstr>
      <vt:lpstr>ДЕНЬ РОЖДЕНИЕ МАЛЫША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</vt:vector>
  </TitlesOfParts>
  <Company>Reanimator Extreme Edition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ВЫХОДНОЙ ДЕНЬ С СЕМЬЕЙ</dc:title>
  <dc:creator>Юля</dc:creator>
  <cp:lastModifiedBy>Admin</cp:lastModifiedBy>
  <cp:revision>19</cp:revision>
  <dcterms:created xsi:type="dcterms:W3CDTF">2013-02-22T10:17:52Z</dcterms:created>
  <dcterms:modified xsi:type="dcterms:W3CDTF">2013-02-27T05:17:47Z</dcterms:modified>
</cp:coreProperties>
</file>